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10"/>
  </p:notesMasterIdLst>
  <p:sldIdLst>
    <p:sldId id="257" r:id="rId2"/>
    <p:sldId id="261" r:id="rId3"/>
    <p:sldId id="267" r:id="rId4"/>
    <p:sldId id="268" r:id="rId5"/>
    <p:sldId id="269" r:id="rId6"/>
    <p:sldId id="263" r:id="rId7"/>
    <p:sldId id="262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71"/>
    <p:restoredTop sz="94679"/>
  </p:normalViewPr>
  <p:slideViewPr>
    <p:cSldViewPr snapToGrid="0" snapToObjects="1">
      <p:cViewPr>
        <p:scale>
          <a:sx n="90" d="100"/>
          <a:sy n="90" d="100"/>
        </p:scale>
        <p:origin x="1208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3F7DF4-5F89-E547-9008-663C31A723E1}" type="datetimeFigureOut">
              <a:rPr lang="en-US" smtClean="0"/>
              <a:t>4/3/17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8A1361-AEC3-6E42-AF74-F07019F64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031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C2EA889-222D-2844-BF4A-48347465FF35}" type="datetimeFigureOut">
              <a:rPr lang="en-US" smtClean="0"/>
              <a:t>4/3/17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3099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64" y="430049"/>
            <a:ext cx="4476182" cy="1607642"/>
          </a:xfrm>
          <a:prstGeom prst="rect">
            <a:avLst/>
          </a:prstGeom>
          <a:effectLst>
            <a:reflection blurRad="38100" stA="52000" endA="300" endPos="30000" dir="5400000" sy="-100000" algn="bl" rotWithShape="0"/>
            <a:softEdge rad="1905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38480" y="3388672"/>
            <a:ext cx="9144000" cy="2716846"/>
          </a:xfrm>
        </p:spPr>
        <p:txBody>
          <a:bodyPr>
            <a:normAutofit/>
          </a:bodyPr>
          <a:lstStyle/>
          <a:p>
            <a:pPr>
              <a:lnSpc>
                <a:spcPct val="70000"/>
              </a:lnSpc>
            </a:pPr>
            <a:r>
              <a:rPr lang="en-US" sz="6700" dirty="0" smtClean="0">
                <a:solidFill>
                  <a:srgbClr val="FFFF00"/>
                </a:solidFill>
              </a:rPr>
              <a:t>Web Health Informatics </a:t>
            </a:r>
            <a:r>
              <a:rPr lang="mr-IN" sz="6700" dirty="0" smtClean="0">
                <a:solidFill>
                  <a:srgbClr val="FFFF00"/>
                </a:solidFill>
              </a:rPr>
              <a:t>–</a:t>
            </a:r>
            <a:r>
              <a:rPr lang="en-US" sz="6700" dirty="0">
                <a:solidFill>
                  <a:srgbClr val="FFFF00"/>
                </a:solidFill>
              </a:rPr>
              <a:t/>
            </a:r>
            <a:br>
              <a:rPr lang="en-US" sz="6700" dirty="0">
                <a:solidFill>
                  <a:srgbClr val="FFFF00"/>
                </a:solidFill>
              </a:rPr>
            </a:br>
            <a:r>
              <a:rPr lang="en-US" sz="6700" dirty="0">
                <a:solidFill>
                  <a:srgbClr val="FFFF00"/>
                </a:solidFill>
              </a:rPr>
              <a:t> Mobile Sensor Data Representation </a:t>
            </a:r>
            <a:r>
              <a:rPr lang="en-US" sz="6700" dirty="0">
                <a:solidFill>
                  <a:schemeClr val="accent5"/>
                </a:solidFill>
              </a:rPr>
              <a:t/>
            </a:r>
            <a:br>
              <a:rPr lang="en-US" sz="6700" dirty="0">
                <a:solidFill>
                  <a:schemeClr val="accent5"/>
                </a:solidFill>
              </a:rPr>
            </a:br>
            <a:endParaRPr lang="en-US" sz="6700" dirty="0">
              <a:solidFill>
                <a:schemeClr val="accent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162" y="1806646"/>
            <a:ext cx="9144000" cy="158202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Presented by </a:t>
            </a:r>
            <a:r>
              <a:rPr lang="en-US" dirty="0" smtClean="0"/>
              <a:t>: Tanvir Singh Sokhi(0668762) </a:t>
            </a:r>
          </a:p>
          <a:p>
            <a:r>
              <a:rPr lang="en-US" dirty="0" err="1" smtClean="0"/>
              <a:t>Linash</a:t>
            </a:r>
            <a:r>
              <a:rPr lang="en-US" dirty="0" smtClean="0"/>
              <a:t> </a:t>
            </a:r>
            <a:r>
              <a:rPr lang="en-US" dirty="0" err="1" smtClean="0"/>
              <a:t>Zargar</a:t>
            </a:r>
            <a:r>
              <a:rPr lang="en-US" dirty="0" smtClean="0"/>
              <a:t>(0668249) </a:t>
            </a:r>
          </a:p>
          <a:p>
            <a:r>
              <a:rPr lang="en-US" dirty="0" err="1" smtClean="0"/>
              <a:t>Kunwar</a:t>
            </a:r>
            <a:r>
              <a:rPr lang="en-US" dirty="0" smtClean="0"/>
              <a:t> Krishna </a:t>
            </a:r>
            <a:r>
              <a:rPr lang="en-US" dirty="0" err="1"/>
              <a:t>Swaroop</a:t>
            </a:r>
            <a:r>
              <a:rPr lang="en-US" dirty="0"/>
              <a:t>(0679298)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00050" y="5815009"/>
            <a:ext cx="4643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Presented to : Dr. Vijay </a:t>
            </a:r>
            <a:r>
              <a:rPr lang="en-US" sz="2400" dirty="0" err="1" smtClean="0"/>
              <a:t>Mago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83974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Techniques 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Hardware requirement </a:t>
            </a:r>
          </a:p>
          <a:p>
            <a:pPr lvl="1"/>
            <a:r>
              <a:rPr lang="en-US" dirty="0" smtClean="0"/>
              <a:t>Mobile phone </a:t>
            </a:r>
          </a:p>
          <a:p>
            <a:pPr lvl="2"/>
            <a:r>
              <a:rPr lang="en-US" dirty="0" smtClean="0"/>
              <a:t>Android / IOS </a:t>
            </a:r>
          </a:p>
          <a:p>
            <a:pPr lvl="3"/>
            <a:r>
              <a:rPr lang="en-US" dirty="0" smtClean="0"/>
              <a:t>Establishing connection and detecting the port via data cable</a:t>
            </a:r>
          </a:p>
          <a:p>
            <a:pPr lvl="2"/>
            <a:r>
              <a:rPr lang="en-US" dirty="0" smtClean="0"/>
              <a:t>Laptop  </a:t>
            </a:r>
          </a:p>
          <a:p>
            <a:endParaRPr lang="en-US" dirty="0"/>
          </a:p>
          <a:p>
            <a:r>
              <a:rPr lang="en-US" dirty="0" smtClean="0"/>
              <a:t>Android Studio </a:t>
            </a:r>
          </a:p>
          <a:p>
            <a:r>
              <a:rPr lang="en-US" dirty="0" smtClean="0"/>
              <a:t>Java </a:t>
            </a:r>
          </a:p>
          <a:p>
            <a:r>
              <a:rPr lang="en-US" dirty="0" smtClean="0"/>
              <a:t>Use of </a:t>
            </a:r>
            <a:r>
              <a:rPr lang="en-US" dirty="0" err="1" smtClean="0"/>
              <a:t>MySql</a:t>
            </a:r>
            <a:r>
              <a:rPr lang="en-US" dirty="0" smtClean="0"/>
              <a:t> /</a:t>
            </a:r>
            <a:r>
              <a:rPr lang="en-US" dirty="0" err="1" smtClean="0"/>
              <a:t>Php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(Or storing the data on cloud to show the final output)</a:t>
            </a:r>
          </a:p>
          <a:p>
            <a:pPr lvl="1"/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983160" y="1215483"/>
            <a:ext cx="10736769" cy="91814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30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163" y="0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Different Approaches 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different approaches were used to achieve the final outcome</a:t>
            </a:r>
          </a:p>
          <a:p>
            <a:pPr lvl="1"/>
            <a:r>
              <a:rPr lang="en-US" dirty="0" smtClean="0"/>
              <a:t>Using cloud storage</a:t>
            </a:r>
          </a:p>
          <a:p>
            <a:pPr lvl="1"/>
            <a:r>
              <a:rPr lang="en-US" dirty="0" smtClean="0"/>
              <a:t>Online web-hosting (through 000webhost.com)</a:t>
            </a:r>
          </a:p>
          <a:p>
            <a:pPr lvl="1"/>
            <a:r>
              <a:rPr lang="en-US" dirty="0" smtClean="0"/>
              <a:t>Using MySQL database to display final output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28978" y="896829"/>
            <a:ext cx="10736769" cy="91814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332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Creating an IOT App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233800" cy="1745239"/>
          </a:xfrm>
        </p:spPr>
        <p:txBody>
          <a:bodyPr/>
          <a:lstStyle/>
          <a:p>
            <a:r>
              <a:rPr lang="en-US" dirty="0" smtClean="0"/>
              <a:t>Installing and configuring app. </a:t>
            </a:r>
          </a:p>
          <a:p>
            <a:r>
              <a:rPr lang="en-US" dirty="0" smtClean="0"/>
              <a:t>Creating a </a:t>
            </a:r>
            <a:r>
              <a:rPr lang="en-US" dirty="0" err="1" smtClean="0"/>
              <a:t>bluemix</a:t>
            </a:r>
            <a:r>
              <a:rPr lang="en-US" dirty="0" smtClean="0"/>
              <a:t> app to visualize sensor data.</a:t>
            </a:r>
          </a:p>
          <a:p>
            <a:r>
              <a:rPr lang="en-US" dirty="0" smtClean="0"/>
              <a:t>Connecting the sensor data with cloud.</a:t>
            </a: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983160" y="1215483"/>
            <a:ext cx="10736769" cy="91814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2" t="9792" r="11415" b="9584"/>
          <a:stretch/>
        </p:blipFill>
        <p:spPr>
          <a:xfrm>
            <a:off x="1185863" y="3214687"/>
            <a:ext cx="9144000" cy="338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003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Issues with cloud connection</a:t>
            </a:r>
            <a:endParaRPr lang="en-US" dirty="0">
              <a:solidFill>
                <a:schemeClr val="accent5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8" t="8281" r="46011" b="6021"/>
          <a:stretch/>
        </p:blipFill>
        <p:spPr>
          <a:xfrm>
            <a:off x="600075" y="2214563"/>
            <a:ext cx="4186237" cy="37290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40" t="51042" r="26128" b="5695"/>
          <a:stretch/>
        </p:blipFill>
        <p:spPr>
          <a:xfrm>
            <a:off x="6443663" y="2214563"/>
            <a:ext cx="4543424" cy="3729038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983160" y="1215483"/>
            <a:ext cx="10736769" cy="91814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462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Key features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Collection of raw data values from sensors</a:t>
            </a:r>
          </a:p>
          <a:p>
            <a:pPr lvl="1"/>
            <a:r>
              <a:rPr lang="en-US" dirty="0" smtClean="0"/>
              <a:t>Accelerometer</a:t>
            </a:r>
          </a:p>
          <a:p>
            <a:pPr lvl="1"/>
            <a:r>
              <a:rPr lang="en-US" dirty="0" smtClean="0"/>
              <a:t>Light sensors </a:t>
            </a:r>
          </a:p>
          <a:p>
            <a:r>
              <a:rPr lang="en-US" dirty="0" smtClean="0"/>
              <a:t>Simulation of data via Android studio</a:t>
            </a:r>
          </a:p>
          <a:p>
            <a:r>
              <a:rPr lang="en-US" dirty="0"/>
              <a:t>R</a:t>
            </a:r>
            <a:r>
              <a:rPr lang="en-US" dirty="0" smtClean="0"/>
              <a:t>epresentation </a:t>
            </a:r>
            <a:r>
              <a:rPr lang="en-US" dirty="0" smtClean="0"/>
              <a:t>of data values on webpage  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983160" y="1215483"/>
            <a:ext cx="10736769" cy="91814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94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Output 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5551" y="1796767"/>
            <a:ext cx="4204010" cy="494972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1005467" y="1296143"/>
            <a:ext cx="10457987" cy="30852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941" y="1690688"/>
            <a:ext cx="4221087" cy="505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14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Conclusion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Collecting data	</a:t>
            </a:r>
          </a:p>
          <a:p>
            <a:r>
              <a:rPr lang="en-US" dirty="0" smtClean="0"/>
              <a:t>A peak at raw data	</a:t>
            </a:r>
          </a:p>
          <a:p>
            <a:r>
              <a:rPr lang="en-US" dirty="0" smtClean="0"/>
              <a:t>Applications</a:t>
            </a:r>
          </a:p>
          <a:p>
            <a:r>
              <a:rPr lang="en-US" dirty="0" smtClean="0"/>
              <a:t>Focus on extraction 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005467" y="1296143"/>
            <a:ext cx="10457987" cy="30852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83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137</TotalTime>
  <Words>149</Words>
  <Application>Microsoft Macintosh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Corbel</vt:lpstr>
      <vt:lpstr>Mangal</vt:lpstr>
      <vt:lpstr>Arial</vt:lpstr>
      <vt:lpstr>Depth</vt:lpstr>
      <vt:lpstr>Web Health Informatics –  Mobile Sensor Data Representation  </vt:lpstr>
      <vt:lpstr>Techniques </vt:lpstr>
      <vt:lpstr>Different Approaches </vt:lpstr>
      <vt:lpstr>Creating an IOT App</vt:lpstr>
      <vt:lpstr>Issues with cloud connection</vt:lpstr>
      <vt:lpstr>Key features</vt:lpstr>
      <vt:lpstr>Output </vt:lpstr>
      <vt:lpstr>Conclusion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Health Informatics –  Mobile Sensor Data Representation  </dc:title>
  <dc:creator>Tanvir Singh  Sokhi</dc:creator>
  <cp:lastModifiedBy>Tanvir Singh  Sokhi</cp:lastModifiedBy>
  <cp:revision>37</cp:revision>
  <dcterms:created xsi:type="dcterms:W3CDTF">2017-03-06T12:43:08Z</dcterms:created>
  <dcterms:modified xsi:type="dcterms:W3CDTF">2017-04-03T13:59:11Z</dcterms:modified>
</cp:coreProperties>
</file>

<file path=docProps/thumbnail.jpeg>
</file>